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F219"/>
    <a:srgbClr val="F9F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15" autoAdjust="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1700808"/>
            <a:ext cx="7848871" cy="3816425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МАДОУ-детском саду №106 прошла 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Методическая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неделя на тему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   «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Современные формы и технологии в рамках начального инженерно-технического образования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   детей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дошкольного возраста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».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                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Цель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повышение профессиональной компетентности педагогов по организации образовательной деятельности с детьми по инженерно-техническому направлению.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17581" y="404665"/>
            <a:ext cx="7498835" cy="1296144"/>
          </a:xfrm>
        </p:spPr>
        <p:txBody>
          <a:bodyPr/>
          <a:lstStyle/>
          <a:p>
            <a:pPr marL="182880" indent="0" algn="r">
              <a:spcAft>
                <a:spcPts val="0"/>
              </a:spcAft>
              <a:buNone/>
            </a:pPr>
            <a:r>
              <a:rPr lang="ru-RU" sz="1600" dirty="0">
                <a:solidFill>
                  <a:srgbClr val="303F50"/>
                </a:solidFill>
                <a:effectLst/>
                <a:latin typeface="Times New Roman"/>
                <a:ea typeface="Times New Roman"/>
              </a:rPr>
              <a:t>Мы лишаем детей будущего,</a:t>
            </a:r>
            <a:r>
              <a:rPr lang="ru-RU" sz="1600" dirty="0">
                <a:effectLst/>
                <a:latin typeface="Times New Roman"/>
                <a:ea typeface="Times New Roman"/>
              </a:rPr>
              <a:t/>
            </a:r>
            <a:br>
              <a:rPr lang="ru-RU" sz="1600" dirty="0">
                <a:effectLst/>
                <a:latin typeface="Times New Roman"/>
                <a:ea typeface="Times New Roman"/>
              </a:rPr>
            </a:br>
            <a:r>
              <a:rPr lang="ru-RU" sz="1600" dirty="0">
                <a:solidFill>
                  <a:srgbClr val="303F50"/>
                </a:solidFill>
                <a:effectLst/>
                <a:latin typeface="Times New Roman"/>
                <a:ea typeface="Times New Roman"/>
              </a:rPr>
              <a:t>если продолжаем учить сегодня так, </a:t>
            </a:r>
            <a:r>
              <a:rPr lang="ru-RU" sz="1600" dirty="0" smtClean="0">
                <a:solidFill>
                  <a:srgbClr val="303F50"/>
                </a:solidFill>
                <a:effectLst/>
                <a:latin typeface="Times New Roman"/>
                <a:ea typeface="Times New Roman"/>
              </a:rPr>
              <a:t>                   </a:t>
            </a:r>
            <a:br>
              <a:rPr lang="ru-RU" sz="1600" dirty="0" smtClean="0">
                <a:solidFill>
                  <a:srgbClr val="303F50"/>
                </a:solidFill>
                <a:effectLst/>
                <a:latin typeface="Times New Roman"/>
                <a:ea typeface="Times New Roman"/>
              </a:rPr>
            </a:br>
            <a:r>
              <a:rPr lang="ru-RU" sz="1600" dirty="0" smtClean="0">
                <a:solidFill>
                  <a:srgbClr val="303F50"/>
                </a:solidFill>
                <a:effectLst/>
                <a:latin typeface="Times New Roman"/>
                <a:ea typeface="Times New Roman"/>
              </a:rPr>
              <a:t>как </a:t>
            </a:r>
            <a:r>
              <a:rPr lang="ru-RU" sz="1600" dirty="0">
                <a:solidFill>
                  <a:srgbClr val="303F50"/>
                </a:solidFill>
                <a:effectLst/>
                <a:latin typeface="Times New Roman"/>
                <a:ea typeface="Times New Roman"/>
              </a:rPr>
              <a:t>учили этому вчера.</a:t>
            </a:r>
            <a:r>
              <a:rPr lang="ru-RU" sz="1600" dirty="0">
                <a:effectLst/>
                <a:latin typeface="Times New Roman"/>
                <a:ea typeface="Times New Roman"/>
              </a:rPr>
              <a:t/>
            </a:r>
            <a:br>
              <a:rPr lang="ru-RU" sz="1600" dirty="0">
                <a:effectLst/>
                <a:latin typeface="Times New Roman"/>
                <a:ea typeface="Times New Roman"/>
              </a:rPr>
            </a:br>
            <a:r>
              <a:rPr lang="ru-RU" sz="1600" dirty="0">
                <a:solidFill>
                  <a:srgbClr val="303F50"/>
                </a:solidFill>
                <a:effectLst/>
                <a:latin typeface="Times New Roman"/>
                <a:ea typeface="Times New Roman"/>
              </a:rPr>
              <a:t>Д. </a:t>
            </a:r>
            <a:r>
              <a:rPr lang="ru-RU" sz="1600" dirty="0" err="1">
                <a:solidFill>
                  <a:srgbClr val="303F50"/>
                </a:solidFill>
                <a:effectLst/>
                <a:latin typeface="Times New Roman"/>
                <a:ea typeface="Times New Roman"/>
              </a:rPr>
              <a:t>Дьюи</a:t>
            </a:r>
            <a:r>
              <a:rPr lang="ru-RU" dirty="0">
                <a:effectLst/>
                <a:latin typeface="Times New Roman"/>
                <a:ea typeface="Times New Roman"/>
              </a:rPr>
              <a:t/>
            </a:r>
            <a:br>
              <a:rPr lang="ru-RU" dirty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6"/>
          <a:stretch/>
        </p:blipFill>
        <p:spPr bwMode="auto">
          <a:xfrm>
            <a:off x="3635896" y="5229200"/>
            <a:ext cx="2178685" cy="1457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26174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042786"/>
            <a:ext cx="7406209" cy="978501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педагогов представляет калейдоскоп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практик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6372200" cy="4782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844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3690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ЛАБОРАТОРИЯ</a:t>
            </a:r>
            <a:endParaRPr lang="ru-RU" sz="4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444208" cy="4833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379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229200"/>
            <a:ext cx="6512511" cy="854968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ИГРОТЕКА 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6724650" cy="4476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800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998984"/>
          </a:xfrm>
        </p:spPr>
        <p:txBody>
          <a:bodyPr/>
          <a:lstStyle/>
          <a:p>
            <a:pPr marL="0" indent="0" algn="ctr">
              <a:buNone/>
            </a:pPr>
            <a:r>
              <a:rPr lang="ru-RU" sz="4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КРУЖОК КОНСТРУИРОВАНИЯ</a:t>
            </a:r>
            <a:endParaRPr lang="ru-RU" sz="4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1772816"/>
            <a:ext cx="6400800" cy="3474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58" y="1556792"/>
            <a:ext cx="7189234" cy="4248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979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013176"/>
            <a:ext cx="6512511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ТЕХНОЧАС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3"/>
            <a:ext cx="6984776" cy="4421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342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</a:t>
            </a:r>
            <a:r>
              <a:rPr lang="ru-RU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АРХИТЕКТУРНАЯ МАСТЕРСКАЯ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2204864"/>
            <a:ext cx="6400800" cy="3474720"/>
          </a:xfrm>
        </p:spPr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7342490" cy="482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597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837"/>
            <a:ext cx="8928992" cy="669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99318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67</TotalTime>
  <Words>58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Мы лишаем детей будущего, если продолжаем учить сегодня так,                     как учили этому вчера. Д. Дьюи </vt:lpstr>
      <vt:lpstr>Команда педагогов представляет калейдоскоп  образовательных практик</vt:lpstr>
      <vt:lpstr>ДЕТСКАЯ ЛАБОРАТОРИЯ</vt:lpstr>
      <vt:lpstr>ИГРОТЕКА </vt:lpstr>
      <vt:lpstr>КРУЖОК КОНСТРУИРОВАНИЯ</vt:lpstr>
      <vt:lpstr>ТЕХНОЧАС</vt:lpstr>
      <vt:lpstr>ТВОРЧЕСКАЯ АРХИТЕКТУРНАЯ МАСТЕРСКАЯ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лишаем детей будущего, если продолжаем учить сегодня так,                     как учили этому вчера. Д. Дьюи </dc:title>
  <dc:creator>Людмила</dc:creator>
  <cp:lastModifiedBy>Людмила</cp:lastModifiedBy>
  <cp:revision>7</cp:revision>
  <dcterms:created xsi:type="dcterms:W3CDTF">2022-03-17T11:17:56Z</dcterms:created>
  <dcterms:modified xsi:type="dcterms:W3CDTF">2022-03-17T12:36:05Z</dcterms:modified>
</cp:coreProperties>
</file>