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8722-E983-4CE4-955C-353F7CC2A582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2EAF-835A-4CF7-A017-2AA22513B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8722-E983-4CE4-955C-353F7CC2A582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2EAF-835A-4CF7-A017-2AA22513B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8722-E983-4CE4-955C-353F7CC2A582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2EAF-835A-4CF7-A017-2AA22513BE99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8722-E983-4CE4-955C-353F7CC2A582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2EAF-835A-4CF7-A017-2AA22513BE9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8722-E983-4CE4-955C-353F7CC2A582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2EAF-835A-4CF7-A017-2AA22513B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8722-E983-4CE4-955C-353F7CC2A582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2EAF-835A-4CF7-A017-2AA22513BE9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8722-E983-4CE4-955C-353F7CC2A582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2EAF-835A-4CF7-A017-2AA22513B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8722-E983-4CE4-955C-353F7CC2A582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2EAF-835A-4CF7-A017-2AA22513B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8722-E983-4CE4-955C-353F7CC2A582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2EAF-835A-4CF7-A017-2AA22513B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8722-E983-4CE4-955C-353F7CC2A582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2EAF-835A-4CF7-A017-2AA22513BE99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8722-E983-4CE4-955C-353F7CC2A582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2EAF-835A-4CF7-A017-2AA22513BE9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C8E8722-E983-4CE4-955C-353F7CC2A582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2552EAF-835A-4CF7-A017-2AA22513BE9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ФОП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564904"/>
            <a:ext cx="7992888" cy="1752600"/>
          </a:xfrm>
        </p:spPr>
        <p:txBody>
          <a:bodyPr>
            <a:noAutofit/>
          </a:bodyPr>
          <a:lstStyle/>
          <a:p>
            <a:pPr algn="just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сентября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года все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детские сады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будут работать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ФОП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- федеральной образовательной программе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353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080120"/>
          </a:xfrm>
        </p:spPr>
        <p:txBody>
          <a:bodyPr>
            <a:norm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Зачем переходить  на ФОП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4320480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Создать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единое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образовательное пространство воспитания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обучения детей.</a:t>
            </a:r>
          </a:p>
          <a:p>
            <a:pPr algn="just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Обеспечить каждому ребенку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его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равные, качественные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 зависимости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места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проживания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Организовать обучение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воспитание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дошкольника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гражданина Российской Федерации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формировать основы</a:t>
            </a:r>
          </a:p>
          <a:p>
            <a:pPr algn="just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гражданской и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культурной идентичности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доступными по</a:t>
            </a:r>
          </a:p>
          <a:p>
            <a:pPr algn="just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возрасту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средствами.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279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080120"/>
          </a:xfrm>
        </p:spPr>
        <p:txBody>
          <a:bodyPr>
            <a:norm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Что входит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ФОП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772816"/>
            <a:ext cx="8568952" cy="3816424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 документация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федеральная рабочая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воспитания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федеральный календарный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воспитательной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работы;</a:t>
            </a:r>
          </a:p>
          <a:p>
            <a:pPr algn="just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примерный режим и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распорядок дня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групп.</a:t>
            </a:r>
          </a:p>
          <a:p>
            <a:pPr algn="just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Единые базовые объем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содержание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</a:t>
            </a:r>
          </a:p>
          <a:p>
            <a:pPr algn="just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навыки,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умения.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923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980728"/>
            <a:ext cx="7772400" cy="108012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сад будет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работать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ФОП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568952" cy="3816424"/>
          </a:xfrm>
        </p:spPr>
        <p:txBody>
          <a:bodyPr>
            <a:noAutofit/>
          </a:bodyPr>
          <a:lstStyle/>
          <a:p>
            <a:pPr algn="just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ФОП станет основой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разработки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</a:t>
            </a:r>
          </a:p>
          <a:p>
            <a:pPr algn="just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детского сада.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Детские сады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сохраняют право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готовить собственные образовательные программы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но их содержание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планируемые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быть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ниже, чем в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ФОП.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368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108012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Где посмотреть текст ФОП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568952" cy="3816424"/>
          </a:xfrm>
        </p:spPr>
        <p:txBody>
          <a:bodyPr>
            <a:noAutofit/>
          </a:bodyPr>
          <a:lstStyle/>
          <a:p>
            <a:pPr algn="just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программы доступен на информационном стенде и официальном сайте детского сада. </a:t>
            </a:r>
            <a:endParaRPr lang="ru-RU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Ссылка на текст ФОП на официальном интернет-портале правовой информации – по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QRкоду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077072"/>
            <a:ext cx="1915691" cy="1915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85601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187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Что такое ФОП</vt:lpstr>
      <vt:lpstr>Зачем переходить  на ФОП</vt:lpstr>
      <vt:lpstr>Что входит в ФОП</vt:lpstr>
      <vt:lpstr>  Как детский сад будет работать по ФОП</vt:lpstr>
      <vt:lpstr>  Где посмотреть текст ФОП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ФОП</dc:title>
  <dc:creator>Людмила</dc:creator>
  <cp:lastModifiedBy>Людмила</cp:lastModifiedBy>
  <cp:revision>4</cp:revision>
  <dcterms:created xsi:type="dcterms:W3CDTF">2023-05-05T06:54:04Z</dcterms:created>
  <dcterms:modified xsi:type="dcterms:W3CDTF">2023-05-05T07:29:30Z</dcterms:modified>
</cp:coreProperties>
</file>