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8E8722-E983-4CE4-955C-353F7CC2A58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552EAF-835A-4CF7-A017-2AA22513BE9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ФОП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992888" cy="1752600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года все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сады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работать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ФОП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- федеральной образовательной программе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5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080120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Зачем переходить  на ФОП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32048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Создать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образовательное пространство воспитания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обучения детей.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Обеспечить каждому ребенку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равные, качественные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зависимости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места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проживания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Организовать обучение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гражданина Российской Федерации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формировать основы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гражданской и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культурной идентичности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доступными по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возрасту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7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080120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входит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ФОП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568952" cy="381642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федеральная рабочая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федеральный календарный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воспитательной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</a:t>
            </a:r>
          </a:p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примерный режим и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дня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групп.</a:t>
            </a:r>
          </a:p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Единые базовые объем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содержание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</a:p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навыки,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92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сад будет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ФОП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568952" cy="3816424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станет основой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разработки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</a:p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детского сада.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сады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сохраняют право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готовить собственные образовательные программы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их содержание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планируемые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ниже, чем в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36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Где посмотреть текст ФОП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568952" cy="3816424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программы доступен на информационном стенде и официальном сайте детского сада. </a:t>
            </a: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текст ФОП на официальном интернет-портале правовой информации – по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QRкоду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77072"/>
            <a:ext cx="1915691" cy="1915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560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187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Что такое ФОП</vt:lpstr>
      <vt:lpstr>Зачем переходить  на ФОП</vt:lpstr>
      <vt:lpstr>Что входит в ФОП</vt:lpstr>
      <vt:lpstr>  Как детский сад будет работать по ФОП</vt:lpstr>
      <vt:lpstr>  Где посмотреть текст ФОП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ФОП</dc:title>
  <dc:creator>Людмила</dc:creator>
  <cp:lastModifiedBy>Людмила</cp:lastModifiedBy>
  <cp:revision>4</cp:revision>
  <dcterms:created xsi:type="dcterms:W3CDTF">2023-05-05T06:54:04Z</dcterms:created>
  <dcterms:modified xsi:type="dcterms:W3CDTF">2023-05-05T07:29:30Z</dcterms:modified>
</cp:coreProperties>
</file>