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2732-6B8F-487E-9373-888320A50CA5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021E1-9EAD-435B-8171-F1640D4439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86088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2732-6B8F-487E-9373-888320A50CA5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021E1-9EAD-435B-8171-F1640D4439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3449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2732-6B8F-487E-9373-888320A50CA5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021E1-9EAD-435B-8171-F1640D4439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66428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2732-6B8F-487E-9373-888320A50CA5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021E1-9EAD-435B-8171-F1640D4439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5873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2732-6B8F-487E-9373-888320A50CA5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021E1-9EAD-435B-8171-F1640D4439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41332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2732-6B8F-487E-9373-888320A50CA5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021E1-9EAD-435B-8171-F1640D4439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67210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2732-6B8F-487E-9373-888320A50CA5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021E1-9EAD-435B-8171-F1640D4439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89449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2732-6B8F-487E-9373-888320A50CA5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021E1-9EAD-435B-8171-F1640D4439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42596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2732-6B8F-487E-9373-888320A50CA5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021E1-9EAD-435B-8171-F1640D4439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84677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2732-6B8F-487E-9373-888320A50CA5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021E1-9EAD-435B-8171-F1640D4439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5408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E2732-6B8F-487E-9373-888320A50CA5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021E1-9EAD-435B-8171-F1640D4439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41804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E2732-6B8F-487E-9373-888320A50CA5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021E1-9EAD-435B-8171-F1640D4439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97987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5699"/>
          <a:stretch/>
        </p:blipFill>
        <p:spPr bwMode="auto">
          <a:xfrm>
            <a:off x="13812" y="0"/>
            <a:ext cx="91301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864096"/>
          </a:xfrm>
        </p:spPr>
        <p:txBody>
          <a:bodyPr>
            <a:normAutofit/>
          </a:bodyPr>
          <a:lstStyle/>
          <a:p>
            <a:r>
              <a:rPr lang="ru-RU" sz="2400" dirty="0" err="1" smtClean="0"/>
              <a:t>М.М.Безруких</a:t>
            </a:r>
            <a:r>
              <a:rPr lang="ru-RU" sz="2400" dirty="0" smtClean="0"/>
              <a:t>, </a:t>
            </a:r>
            <a:r>
              <a:rPr lang="ru-RU" sz="2400" dirty="0" err="1" smtClean="0"/>
              <a:t>А.Г.Макеева</a:t>
            </a:r>
            <a:r>
              <a:rPr lang="ru-RU" sz="2400" dirty="0" smtClean="0"/>
              <a:t>, </a:t>
            </a:r>
            <a:r>
              <a:rPr lang="ru-RU" sz="2400" dirty="0" err="1" smtClean="0"/>
              <a:t>Т.А.Филиппова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6400800" cy="2088232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chemeClr val="tx2">
                    <a:lumMod val="75000"/>
                  </a:schemeClr>
                </a:solidFill>
              </a:rPr>
              <a:t>Разговор о здоровье и правильном питании</a:t>
            </a:r>
            <a:endParaRPr lang="ru-RU" sz="5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323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5699"/>
          <a:stretch/>
        </p:blipFill>
        <p:spPr bwMode="auto">
          <a:xfrm>
            <a:off x="13812" y="0"/>
            <a:ext cx="91301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404665"/>
            <a:ext cx="6696744" cy="129614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Цель программы </a:t>
            </a:r>
            <a:r>
              <a:rPr lang="ru-RU" sz="2400" dirty="0" smtClean="0"/>
              <a:t>– формирование культуры здорового образа жизни с выделением главного компонента – культуры питания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04864"/>
            <a:ext cx="6400800" cy="2304256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solidFill>
                  <a:schemeClr val="tx1"/>
                </a:solidFill>
                <a:latin typeface="+mj-lt"/>
              </a:rPr>
              <a:t>Задачи:</a:t>
            </a:r>
            <a:endParaRPr lang="ru-RU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1720840"/>
            <a:ext cx="763284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dirty="0"/>
              <a:t> </a:t>
            </a:r>
          </a:p>
          <a:p>
            <a:endParaRPr lang="ru-RU" dirty="0" smtClean="0"/>
          </a:p>
          <a:p>
            <a:endParaRPr lang="ru-RU" dirty="0"/>
          </a:p>
          <a:p>
            <a:r>
              <a:rPr lang="ru-RU" sz="2400" dirty="0" smtClean="0"/>
              <a:t>Формировать представления </a:t>
            </a:r>
            <a:r>
              <a:rPr lang="ru-RU" sz="2400" dirty="0"/>
              <a:t>о влиянии питания на здоровье.	</a:t>
            </a:r>
          </a:p>
          <a:p>
            <a:endParaRPr lang="ru-RU" sz="2400" dirty="0" smtClean="0"/>
          </a:p>
          <a:p>
            <a:r>
              <a:rPr lang="ru-RU" sz="2400" dirty="0" smtClean="0"/>
              <a:t>Воспитывать  </a:t>
            </a:r>
            <a:r>
              <a:rPr lang="ru-RU" sz="2400" dirty="0" smtClean="0"/>
              <a:t>культуру </a:t>
            </a:r>
            <a:r>
              <a:rPr lang="ru-RU" sz="2400" dirty="0"/>
              <a:t>здоровья, гигиенические привычки и навыки культурного </a:t>
            </a:r>
            <a:r>
              <a:rPr lang="ru-RU" sz="2400" dirty="0" smtClean="0"/>
              <a:t>поведения</a:t>
            </a:r>
            <a:r>
              <a:rPr lang="ru-RU" sz="2400" dirty="0"/>
              <a:t>. </a:t>
            </a:r>
          </a:p>
          <a:p>
            <a:endParaRPr lang="ru-RU" sz="2400" dirty="0"/>
          </a:p>
          <a:p>
            <a:r>
              <a:rPr lang="ru-RU" sz="2400" dirty="0"/>
              <a:t> Развивать навыки правильного питания как составной  части сохранения и укрепления здоровья, выработка способности разделять продукты питания на более и менее полезные.</a:t>
            </a:r>
          </a:p>
        </p:txBody>
      </p:sp>
    </p:spTree>
    <p:extLst>
      <p:ext uri="{BB962C8B-B14F-4D97-AF65-F5344CB8AC3E}">
        <p14:creationId xmlns:p14="http://schemas.microsoft.com/office/powerpoint/2010/main" xmlns="" val="370166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5699"/>
          <a:stretch/>
        </p:blipFill>
        <p:spPr bwMode="auto">
          <a:xfrm>
            <a:off x="21654" y="-29058"/>
            <a:ext cx="91301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054552" cy="1008111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Основная форма организации образовательной деятельности </a:t>
            </a:r>
            <a:r>
              <a:rPr lang="ru-RU" sz="2800" dirty="0" smtClean="0"/>
              <a:t>- игра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2420888"/>
            <a:ext cx="4608512" cy="3888432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Виды игр: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сюжетно </a:t>
            </a:r>
            <a:r>
              <a:rPr lang="ru-RU" sz="2400" dirty="0" smtClean="0">
                <a:solidFill>
                  <a:schemeClr val="tx1"/>
                </a:solidFill>
              </a:rPr>
              <a:t>– ролевые </a:t>
            </a:r>
            <a:r>
              <a:rPr lang="ru-RU" sz="2400" dirty="0" smtClean="0">
                <a:solidFill>
                  <a:schemeClr val="tx1"/>
                </a:solidFill>
              </a:rPr>
              <a:t>игры;</a:t>
            </a:r>
            <a:endParaRPr lang="ru-RU" sz="2400" dirty="0" smtClean="0">
              <a:solidFill>
                <a:schemeClr val="tx1"/>
              </a:solidFill>
            </a:endParaRP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дидактические игры;</a:t>
            </a:r>
            <a:endParaRPr lang="ru-RU" sz="2400" dirty="0" smtClean="0">
              <a:solidFill>
                <a:schemeClr val="tx1"/>
              </a:solidFill>
            </a:endParaRP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динамические игры;</a:t>
            </a:r>
            <a:endParaRPr lang="ru-RU" sz="2400" dirty="0" smtClean="0">
              <a:solidFill>
                <a:schemeClr val="tx1"/>
              </a:solidFill>
            </a:endParaRP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игры </a:t>
            </a:r>
            <a:r>
              <a:rPr lang="ru-RU" sz="2400" dirty="0" smtClean="0">
                <a:solidFill>
                  <a:schemeClr val="tx1"/>
                </a:solidFill>
              </a:rPr>
              <a:t>– </a:t>
            </a:r>
            <a:r>
              <a:rPr lang="ru-RU" sz="2400" dirty="0" smtClean="0">
                <a:solidFill>
                  <a:schemeClr val="tx1"/>
                </a:solidFill>
              </a:rPr>
              <a:t>соревнования;</a:t>
            </a:r>
            <a:endParaRPr lang="ru-RU" sz="2400" dirty="0" smtClean="0">
              <a:solidFill>
                <a:schemeClr val="tx1"/>
              </a:solidFill>
            </a:endParaRP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игры </a:t>
            </a:r>
            <a:r>
              <a:rPr lang="ru-RU" sz="2400" dirty="0" smtClean="0">
                <a:solidFill>
                  <a:schemeClr val="tx1"/>
                </a:solidFill>
              </a:rPr>
              <a:t>– </a:t>
            </a:r>
            <a:r>
              <a:rPr lang="ru-RU" sz="2400" dirty="0" smtClean="0">
                <a:solidFill>
                  <a:schemeClr val="tx1"/>
                </a:solidFill>
              </a:rPr>
              <a:t>обсуждения;</a:t>
            </a:r>
            <a:endParaRPr lang="ru-RU" sz="2400" dirty="0" smtClean="0">
              <a:solidFill>
                <a:schemeClr val="tx1"/>
              </a:solidFill>
            </a:endParaRP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игры </a:t>
            </a:r>
            <a:r>
              <a:rPr lang="ru-RU" sz="2400" dirty="0" smtClean="0">
                <a:solidFill>
                  <a:schemeClr val="tx1"/>
                </a:solidFill>
              </a:rPr>
              <a:t>с </a:t>
            </a:r>
            <a:r>
              <a:rPr lang="ru-RU" sz="2400" dirty="0" smtClean="0">
                <a:solidFill>
                  <a:schemeClr val="tx1"/>
                </a:solidFill>
              </a:rPr>
              <a:t>пословицами;</a:t>
            </a:r>
            <a:endParaRPr lang="ru-RU" sz="2400" dirty="0" smtClean="0">
              <a:solidFill>
                <a:schemeClr val="tx1"/>
              </a:solidFill>
            </a:endParaRP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игры – викторины;</a:t>
            </a:r>
            <a:endParaRPr lang="ru-RU" sz="2400" dirty="0" smtClean="0">
              <a:solidFill>
                <a:schemeClr val="tx1"/>
              </a:solidFill>
            </a:endParaRP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игры – конкурсы.</a:t>
            </a:r>
            <a:endParaRPr lang="ru-RU" sz="2400" dirty="0" smtClean="0">
              <a:solidFill>
                <a:schemeClr val="tx1"/>
              </a:solidFill>
            </a:endParaRPr>
          </a:p>
          <a:p>
            <a:pPr algn="l"/>
            <a:endParaRPr lang="ru-RU" sz="2400" dirty="0" smtClean="0"/>
          </a:p>
          <a:p>
            <a:pPr algn="l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94931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5699"/>
          <a:stretch/>
        </p:blipFill>
        <p:spPr bwMode="auto">
          <a:xfrm>
            <a:off x="13812" y="0"/>
            <a:ext cx="91301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476673"/>
            <a:ext cx="6912768" cy="1080119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Программа «Разговор о правильном питании» направлена  на достижение </a:t>
            </a:r>
            <a:r>
              <a:rPr lang="ru-RU" sz="2400" dirty="0" smtClean="0"/>
              <a:t> следующих результатов</a:t>
            </a:r>
            <a:r>
              <a:rPr lang="ru-RU" sz="2400" dirty="0" smtClean="0"/>
              <a:t>: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844824"/>
            <a:ext cx="7232848" cy="468052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+mj-lt"/>
              </a:rPr>
              <a:t>дети  смогут ориентироваться </a:t>
            </a:r>
            <a:r>
              <a:rPr lang="ru-RU" sz="2400" dirty="0" smtClean="0">
                <a:solidFill>
                  <a:schemeClr val="tx1"/>
                </a:solidFill>
                <a:latin typeface="+mj-lt"/>
              </a:rPr>
              <a:t>в ассортименте наиболее типичных продуктов питания, сознательно выбирая наиболее полезные;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+mj-lt"/>
              </a:rPr>
              <a:t>д</a:t>
            </a:r>
            <a:r>
              <a:rPr lang="ru-RU" sz="2400" dirty="0" smtClean="0">
                <a:solidFill>
                  <a:schemeClr val="tx1"/>
                </a:solidFill>
                <a:latin typeface="+mj-lt"/>
              </a:rPr>
              <a:t>ети смогут оценивать себя (рацион, режим питания, режим дня) с точки зрения соответствия требованиям здорового образа жизни;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+mj-lt"/>
              </a:rPr>
              <a:t>д</a:t>
            </a:r>
            <a:r>
              <a:rPr lang="ru-RU" sz="2400" dirty="0" smtClean="0">
                <a:solidFill>
                  <a:schemeClr val="tx1"/>
                </a:solidFill>
                <a:latin typeface="+mj-lt"/>
              </a:rPr>
              <a:t>ети смогут планировать свой режим дня, учитывая важность физической активности, соблюдения гигиенических правил и норм.</a:t>
            </a:r>
            <a:endParaRPr lang="ru-RU" sz="24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617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5699"/>
          <a:stretch/>
        </p:blipFill>
        <p:spPr bwMode="auto">
          <a:xfrm>
            <a:off x="13812" y="0"/>
            <a:ext cx="91301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864096"/>
          </a:xfrm>
        </p:spPr>
        <p:txBody>
          <a:bodyPr>
            <a:normAutofit/>
          </a:bodyPr>
          <a:lstStyle/>
          <a:p>
            <a:r>
              <a:rPr lang="ru-RU" sz="2400" dirty="0" err="1" smtClean="0"/>
              <a:t>М.М.Безруких</a:t>
            </a:r>
            <a:r>
              <a:rPr lang="ru-RU" sz="2400" dirty="0" smtClean="0"/>
              <a:t>, </a:t>
            </a:r>
            <a:r>
              <a:rPr lang="ru-RU" sz="2400" dirty="0" err="1" smtClean="0"/>
              <a:t>А.Г.Макеева</a:t>
            </a:r>
            <a:r>
              <a:rPr lang="ru-RU" sz="2400" dirty="0" smtClean="0"/>
              <a:t>, </a:t>
            </a:r>
            <a:r>
              <a:rPr lang="ru-RU" sz="2400" dirty="0" err="1" smtClean="0"/>
              <a:t>Т.А.Филиппова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76872"/>
            <a:ext cx="7088832" cy="3816424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chemeClr val="tx2">
                    <a:lumMod val="75000"/>
                  </a:schemeClr>
                </a:solidFill>
              </a:rPr>
              <a:t>Разговор о здоровье </a:t>
            </a:r>
            <a:endParaRPr lang="en-US" sz="54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5400" dirty="0" smtClean="0">
                <a:solidFill>
                  <a:schemeClr val="tx2">
                    <a:lumMod val="75000"/>
                  </a:schemeClr>
                </a:solidFill>
              </a:rPr>
              <a:t>и правильном питании</a:t>
            </a:r>
          </a:p>
          <a:p>
            <a:endParaRPr lang="ru-RU" sz="1800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18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1800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18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www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prav-pit.ru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337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160</Words>
  <Application>Microsoft Office PowerPoint</Application>
  <PresentationFormat>Экран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М.М.Безруких, А.Г.Макеева, Т.А.Филиппова</vt:lpstr>
      <vt:lpstr>Цель программы – формирование культуры здорового образа жизни с выделением главного компонента – культуры питания</vt:lpstr>
      <vt:lpstr>Основная форма организации образовательной деятельности - игра</vt:lpstr>
      <vt:lpstr>Программа «Разговор о правильном питании» направлена  на достижение  следующих результатов:</vt:lpstr>
      <vt:lpstr>М.М.Безруких, А.Г.Макеева, Т.А.Филиппова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М.М.Безруких, А.Г.Макеева, Т.А.Филиппова</dc:title>
  <dc:creator>User</dc:creator>
  <cp:lastModifiedBy>User</cp:lastModifiedBy>
  <cp:revision>7</cp:revision>
  <dcterms:created xsi:type="dcterms:W3CDTF">2016-10-26T18:46:46Z</dcterms:created>
  <dcterms:modified xsi:type="dcterms:W3CDTF">2016-10-27T08:37:55Z</dcterms:modified>
</cp:coreProperties>
</file>